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2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5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37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9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2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2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56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6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31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D196-5A5C-4F58-B0DD-E6273B14262F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109E2-24AC-4851-8A3E-D5C2F5908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98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Bristol Noise</dc:creator>
  <cp:lastModifiedBy>Rachel</cp:lastModifiedBy>
  <cp:revision>9</cp:revision>
  <dcterms:created xsi:type="dcterms:W3CDTF">2019-01-31T11:17:53Z</dcterms:created>
  <dcterms:modified xsi:type="dcterms:W3CDTF">2019-01-31T12:52:57Z</dcterms:modified>
</cp:coreProperties>
</file>